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918325" cy="100488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ED6C-C279-454F-81F7-9C634BEE1B88}" type="datetimeFigureOut">
              <a:rPr lang="sl-SI" smtClean="0"/>
              <a:t>19.8.2015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3F80-9A84-4BBA-BA3F-360EAD6F11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872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ED6C-C279-454F-81F7-9C634BEE1B88}" type="datetimeFigureOut">
              <a:rPr lang="sl-SI" smtClean="0"/>
              <a:t>19.8.2015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3F80-9A84-4BBA-BA3F-360EAD6F11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258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ED6C-C279-454F-81F7-9C634BEE1B88}" type="datetimeFigureOut">
              <a:rPr lang="sl-SI" smtClean="0"/>
              <a:t>19.8.2015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3F80-9A84-4BBA-BA3F-360EAD6F11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173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ED6C-C279-454F-81F7-9C634BEE1B88}" type="datetimeFigureOut">
              <a:rPr lang="sl-SI" smtClean="0"/>
              <a:t>19.8.2015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3F80-9A84-4BBA-BA3F-360EAD6F11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092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ED6C-C279-454F-81F7-9C634BEE1B88}" type="datetimeFigureOut">
              <a:rPr lang="sl-SI" smtClean="0"/>
              <a:t>19.8.2015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3F80-9A84-4BBA-BA3F-360EAD6F11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125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ED6C-C279-454F-81F7-9C634BEE1B88}" type="datetimeFigureOut">
              <a:rPr lang="sl-SI" smtClean="0"/>
              <a:t>19.8.2015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3F80-9A84-4BBA-BA3F-360EAD6F11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656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ED6C-C279-454F-81F7-9C634BEE1B88}" type="datetimeFigureOut">
              <a:rPr lang="sl-SI" smtClean="0"/>
              <a:t>19.8.2015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3F80-9A84-4BBA-BA3F-360EAD6F11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841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ED6C-C279-454F-81F7-9C634BEE1B88}" type="datetimeFigureOut">
              <a:rPr lang="sl-SI" smtClean="0"/>
              <a:t>19.8.2015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3F80-9A84-4BBA-BA3F-360EAD6F11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068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ED6C-C279-454F-81F7-9C634BEE1B88}" type="datetimeFigureOut">
              <a:rPr lang="sl-SI" smtClean="0"/>
              <a:t>19.8.2015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3F80-9A84-4BBA-BA3F-360EAD6F11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132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ED6C-C279-454F-81F7-9C634BEE1B88}" type="datetimeFigureOut">
              <a:rPr lang="sl-SI" smtClean="0"/>
              <a:t>19.8.2015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3F80-9A84-4BBA-BA3F-360EAD6F11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290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ED6C-C279-454F-81F7-9C634BEE1B88}" type="datetimeFigureOut">
              <a:rPr lang="sl-SI" smtClean="0"/>
              <a:t>19.8.2015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3F80-9A84-4BBA-BA3F-360EAD6F11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572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ED6C-C279-454F-81F7-9C634BEE1B88}" type="datetimeFigureOut">
              <a:rPr lang="sl-SI" smtClean="0"/>
              <a:t>19.8.2015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E3F80-9A84-4BBA-BA3F-360EAD6F11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562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6017"/>
            <a:ext cx="10277975" cy="685198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0107" y="4869160"/>
            <a:ext cx="6048672" cy="129915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sl-SI" sz="5400" dirty="0" smtClean="0"/>
              <a:t>Festivalna dvorana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600" dirty="0" smtClean="0"/>
              <a:t>najlepša plesna dvorana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3528" y="6878825"/>
            <a:ext cx="6400800" cy="175260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49" y="0"/>
            <a:ext cx="1828800" cy="37490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16"/>
            <a:ext cx="1869567" cy="75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30244" y="692696"/>
            <a:ext cx="3790228" cy="2554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Festivalna dvorana je Plečnikova plesna dvorana</a:t>
            </a:r>
          </a:p>
          <a:p>
            <a:pPr marL="0" indent="0" algn="ctr">
              <a:buNone/>
            </a:pPr>
            <a:r>
              <a:rPr lang="sl-SI" sz="1800" dirty="0">
                <a:latin typeface="+mj-lt"/>
                <a:ea typeface="+mj-ea"/>
                <a:cs typeface="+mj-cs"/>
              </a:rPr>
              <a:t>V dvorano se sprehodimo skozi monumentalno stopnišče s stebri in okrasnimi skulpturami, ki jih je zasnoval </a:t>
            </a:r>
            <a:r>
              <a:rPr lang="sl-SI" sz="1800" dirty="0" smtClean="0">
                <a:latin typeface="+mj-lt"/>
                <a:ea typeface="+mj-ea"/>
                <a:cs typeface="+mj-cs"/>
              </a:rPr>
              <a:t>sam Jože </a:t>
            </a:r>
            <a:r>
              <a:rPr lang="sl-SI" sz="1800" dirty="0">
                <a:latin typeface="+mj-lt"/>
                <a:ea typeface="+mj-ea"/>
                <a:cs typeface="+mj-cs"/>
              </a:rPr>
              <a:t>Plečnik. S primerno osvetlitvijo prostor še bolj zažari in pusti vtis svečanosti. </a:t>
            </a:r>
            <a:endParaRPr lang="sl-SI" sz="160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72" y="3573016"/>
            <a:ext cx="3771900" cy="25146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" y="0"/>
            <a:ext cx="4637129" cy="69573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16"/>
            <a:ext cx="1869567" cy="75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27984" y="3703712"/>
            <a:ext cx="3816424" cy="1080120"/>
          </a:xfrm>
        </p:spPr>
        <p:txBody>
          <a:bodyPr>
            <a:normAutofit fontScale="90000"/>
          </a:bodyPr>
          <a:lstStyle/>
          <a:p>
            <a:pPr algn="l"/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700" dirty="0">
                <a:solidFill>
                  <a:schemeClr val="accent6">
                    <a:lumMod val="50000"/>
                  </a:schemeClr>
                </a:solidFill>
              </a:rPr>
              <a:t>V dvorani so možne različne postavitve  miz in stolov: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ovalne mize za 12 oseb</a:t>
            </a:r>
            <a:br>
              <a:rPr lang="sl-SI" sz="2000" dirty="0" smtClean="0"/>
            </a:br>
            <a:r>
              <a:rPr lang="sl-SI" sz="2000" dirty="0" smtClean="0"/>
              <a:t>kvadratne mize za 4 osebe</a:t>
            </a:r>
            <a:br>
              <a:rPr lang="sl-SI" sz="2000" dirty="0" smtClean="0"/>
            </a:br>
            <a:r>
              <a:rPr lang="sl-SI" sz="2000" dirty="0" smtClean="0"/>
              <a:t>kino postavitev</a:t>
            </a:r>
            <a:br>
              <a:rPr lang="sl-SI" sz="2000" dirty="0" smtClean="0"/>
            </a:br>
            <a:r>
              <a:rPr lang="sl-SI" sz="2000" dirty="0" smtClean="0"/>
              <a:t>samostoječe barske mize</a:t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45024" y="116632"/>
            <a:ext cx="3776464" cy="449813"/>
          </a:xfrm>
        </p:spPr>
        <p:txBody>
          <a:bodyPr>
            <a:normAutofit/>
          </a:bodyPr>
          <a:lstStyle/>
          <a:p>
            <a:pPr algn="just"/>
            <a:endParaRPr lang="sl-SI" sz="18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20" y="3807986"/>
            <a:ext cx="3645024" cy="243001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4" y="166410"/>
            <a:ext cx="3645024" cy="3645024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05949" y="304387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>
                <a:solidFill>
                  <a:schemeClr val="bg1"/>
                </a:solidFill>
              </a:rPr>
              <a:t>Gea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College</a:t>
            </a:r>
            <a:r>
              <a:rPr lang="sl-SI" dirty="0" smtClean="0">
                <a:solidFill>
                  <a:schemeClr val="bg1"/>
                </a:solidFill>
              </a:rPr>
              <a:t> – podelitev diplom 2015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251520" y="54452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Svečana večerja mednarodne konference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1027" name="Picture 3" descr="E:\PIONIRSKI DOM\slike\PRIREDITVE V FD\ARHIV\Ljubljanski znak kakovosti 2012\Podelitev priznanj Turizem Ljubljan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-768"/>
          <a:stretch/>
        </p:blipFill>
        <p:spPr bwMode="auto">
          <a:xfrm>
            <a:off x="3932244" y="166410"/>
            <a:ext cx="4124672" cy="27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3915949" y="2199928"/>
            <a:ext cx="337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Turizem Ljubljana –Znak kakovosti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16"/>
            <a:ext cx="1869567" cy="75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139952" y="1267040"/>
            <a:ext cx="4172062" cy="1047035"/>
          </a:xfrm>
        </p:spPr>
        <p:txBody>
          <a:bodyPr>
            <a:normAutofit fontScale="90000"/>
          </a:bodyPr>
          <a:lstStyle/>
          <a:p>
            <a:pPr algn="l"/>
            <a:r>
              <a:rPr lang="sl-SI" sz="1800" dirty="0" smtClean="0"/>
              <a:t>(</a:t>
            </a:r>
            <a:r>
              <a:rPr lang="sl-SI" sz="1800" dirty="0"/>
              <a:t>v ceni je že priznan </a:t>
            </a:r>
            <a:r>
              <a:rPr lang="sl-SI" sz="1800" dirty="0" smtClean="0"/>
              <a:t> % </a:t>
            </a:r>
            <a:r>
              <a:rPr lang="sl-SI" sz="1800" dirty="0"/>
              <a:t>popust)</a:t>
            </a:r>
            <a:r>
              <a:rPr lang="sl-SI" sz="3200" dirty="0"/>
              <a:t/>
            </a:r>
            <a:br>
              <a:rPr lang="sl-SI" sz="3200" dirty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700" dirty="0" smtClean="0"/>
              <a:t/>
            </a:r>
            <a:br>
              <a:rPr lang="sl-SI" sz="2700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153339" y="1469140"/>
            <a:ext cx="4878796" cy="17526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sl-SI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 ceni je: </a:t>
            </a:r>
          </a:p>
          <a:p>
            <a:pPr algn="l">
              <a:lnSpc>
                <a:spcPct val="120000"/>
              </a:lnSpc>
            </a:pPr>
            <a:r>
              <a:rPr lang="sl-SI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najem </a:t>
            </a:r>
            <a:r>
              <a:rPr lang="sl-SI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vseh prostorov Festivalne dvorane</a:t>
            </a:r>
            <a:br>
              <a:rPr lang="sl-SI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l-SI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postavitev </a:t>
            </a:r>
            <a:r>
              <a:rPr lang="sl-SI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odra in obstoječih panojev</a:t>
            </a:r>
            <a:br>
              <a:rPr lang="sl-SI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l-SI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uporaba </a:t>
            </a:r>
            <a:r>
              <a:rPr lang="sl-SI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obstoječega </a:t>
            </a:r>
            <a:r>
              <a:rPr lang="sl-SI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ozvočenja in scenske </a:t>
            </a:r>
            <a:r>
              <a:rPr lang="sl-SI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luči</a:t>
            </a:r>
            <a:br>
              <a:rPr lang="sl-SI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l-SI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</a:t>
            </a:r>
            <a:r>
              <a:rPr lang="sl-SI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l-SI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uporaba </a:t>
            </a:r>
            <a:r>
              <a:rPr lang="sl-SI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platna in video projekcije</a:t>
            </a:r>
            <a:br>
              <a:rPr lang="sl-SI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l-SI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uporaba </a:t>
            </a:r>
            <a:r>
              <a:rPr lang="sl-SI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garderob, hostese in varovanje, </a:t>
            </a:r>
            <a:br>
              <a:rPr lang="sl-SI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l-SI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dežurno </a:t>
            </a:r>
            <a:r>
              <a:rPr lang="sl-SI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čiščenje in tehnično osebje</a:t>
            </a:r>
          </a:p>
          <a:p>
            <a:pPr algn="l">
              <a:lnSpc>
                <a:spcPct val="120000"/>
              </a:lnSpc>
            </a:pPr>
            <a:r>
              <a:rPr lang="sl-SI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 strokovna </a:t>
            </a:r>
            <a:r>
              <a:rPr lang="sl-SI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pomoč pri pripravi </a:t>
            </a:r>
            <a:r>
              <a:rPr lang="sl-SI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programa - </a:t>
            </a:r>
            <a:r>
              <a:rPr lang="sl-SI" sz="16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brezplačno</a:t>
            </a:r>
            <a:endParaRPr lang="sl-SI" sz="1600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8" y="188640"/>
            <a:ext cx="3240360" cy="21568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5440"/>
            <a:ext cx="3245161" cy="2163441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283968" y="4040084"/>
            <a:ext cx="44999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l-SI" sz="2000" dirty="0" smtClean="0">
                <a:solidFill>
                  <a:srgbClr val="F79646">
                    <a:lumMod val="50000"/>
                  </a:srgbClr>
                </a:solidFill>
                <a:ea typeface="+mj-ea"/>
                <a:cs typeface="+mj-cs"/>
              </a:rPr>
              <a:t>Nekaj preteklih prireditev:</a:t>
            </a:r>
            <a:endParaRPr lang="sl-SI" sz="2000" dirty="0">
              <a:solidFill>
                <a:srgbClr val="F79646">
                  <a:lumMod val="50000"/>
                </a:srgbClr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err="1" smtClean="0">
                <a:latin typeface="+mj-lt"/>
                <a:ea typeface="+mj-ea"/>
                <a:cs typeface="+mj-cs"/>
              </a:rPr>
              <a:t>AmCham</a:t>
            </a:r>
            <a:r>
              <a:rPr lang="sl-SI" sz="1600" dirty="0" smtClean="0">
                <a:latin typeface="+mj-lt"/>
                <a:ea typeface="+mj-ea"/>
                <a:cs typeface="+mj-cs"/>
              </a:rPr>
              <a:t> </a:t>
            </a:r>
            <a:r>
              <a:rPr lang="sl-SI" sz="1600" dirty="0">
                <a:latin typeface="+mj-lt"/>
                <a:ea typeface="+mj-ea"/>
                <a:cs typeface="+mj-cs"/>
              </a:rPr>
              <a:t>– srečanje poslovnežev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err="1" smtClean="0">
                <a:latin typeface="+mj-lt"/>
                <a:ea typeface="+mj-ea"/>
                <a:cs typeface="+mj-cs"/>
              </a:rPr>
              <a:t>Lions</a:t>
            </a:r>
            <a:r>
              <a:rPr lang="sl-SI" sz="1600" dirty="0" smtClean="0">
                <a:latin typeface="+mj-lt"/>
                <a:ea typeface="+mj-ea"/>
                <a:cs typeface="+mj-cs"/>
              </a:rPr>
              <a:t> </a:t>
            </a:r>
            <a:r>
              <a:rPr lang="sl-SI" sz="1600" dirty="0">
                <a:latin typeface="+mj-lt"/>
                <a:ea typeface="+mj-ea"/>
                <a:cs typeface="+mj-cs"/>
              </a:rPr>
              <a:t>klub VIVA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+mj-lt"/>
                <a:ea typeface="+mj-ea"/>
                <a:cs typeface="+mj-cs"/>
              </a:rPr>
              <a:t>SILA </a:t>
            </a:r>
            <a:r>
              <a:rPr lang="sl-SI" sz="1600" dirty="0">
                <a:latin typeface="+mj-lt"/>
                <a:ea typeface="+mj-ea"/>
                <a:cs typeface="+mj-cs"/>
              </a:rPr>
              <a:t>– mednarodni </a:t>
            </a:r>
            <a:r>
              <a:rPr lang="sl-SI" sz="1600" dirty="0" err="1">
                <a:latin typeface="+mj-lt"/>
                <a:ea typeface="+mj-ea"/>
                <a:cs typeface="+mj-cs"/>
              </a:rPr>
              <a:t>gala</a:t>
            </a:r>
            <a:r>
              <a:rPr lang="sl-SI" sz="1600" dirty="0">
                <a:latin typeface="+mj-lt"/>
                <a:ea typeface="+mj-ea"/>
                <a:cs typeface="+mj-cs"/>
              </a:rPr>
              <a:t> večer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+mj-lt"/>
                <a:ea typeface="+mj-ea"/>
                <a:cs typeface="+mj-cs"/>
              </a:rPr>
              <a:t>FANFARA </a:t>
            </a:r>
            <a:r>
              <a:rPr lang="sl-SI" sz="1600" dirty="0">
                <a:latin typeface="+mj-lt"/>
                <a:ea typeface="+mj-ea"/>
                <a:cs typeface="+mj-cs"/>
              </a:rPr>
              <a:t>2015 – 8. študentska </a:t>
            </a:r>
            <a:r>
              <a:rPr lang="sl-SI" sz="1600" dirty="0" smtClean="0">
                <a:latin typeface="+mj-lt"/>
                <a:ea typeface="+mj-ea"/>
                <a:cs typeface="+mj-cs"/>
              </a:rPr>
              <a:t>marketinška  konferenca</a:t>
            </a:r>
            <a:endParaRPr lang="sl-SI" sz="1600" dirty="0"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err="1" smtClean="0">
                <a:latin typeface="+mj-lt"/>
                <a:ea typeface="+mj-ea"/>
                <a:cs typeface="+mj-cs"/>
              </a:rPr>
              <a:t>Gea</a:t>
            </a:r>
            <a:r>
              <a:rPr lang="sl-SI" sz="1600" dirty="0" smtClean="0">
                <a:latin typeface="+mj-lt"/>
                <a:ea typeface="+mj-ea"/>
                <a:cs typeface="+mj-cs"/>
              </a:rPr>
              <a:t> </a:t>
            </a:r>
            <a:r>
              <a:rPr lang="sl-SI" sz="1600" dirty="0" err="1">
                <a:latin typeface="+mj-lt"/>
                <a:ea typeface="+mj-ea"/>
                <a:cs typeface="+mj-cs"/>
              </a:rPr>
              <a:t>College</a:t>
            </a:r>
            <a:r>
              <a:rPr lang="sl-SI" sz="1600" dirty="0">
                <a:latin typeface="+mj-lt"/>
                <a:ea typeface="+mj-ea"/>
                <a:cs typeface="+mj-cs"/>
              </a:rPr>
              <a:t> 2015 – podelitev diplom</a:t>
            </a:r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8" y="4508881"/>
            <a:ext cx="3244198" cy="215928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16"/>
            <a:ext cx="1869567" cy="751205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144888" y="282154"/>
            <a:ext cx="445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F79646">
                    <a:lumMod val="50000"/>
                  </a:srgbClr>
                </a:solidFill>
                <a:ea typeface="+mj-ea"/>
                <a:cs typeface="+mj-cs"/>
              </a:rPr>
              <a:t>Najem Festivalne dvorane:</a:t>
            </a:r>
            <a:r>
              <a:rPr lang="sl-SI" sz="2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sl-SI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sl-SI" sz="2000" dirty="0" smtClean="0">
                <a:solidFill>
                  <a:prstClr val="black"/>
                </a:solidFill>
                <a:ea typeface="+mj-ea"/>
                <a:cs typeface="+mj-cs"/>
              </a:rPr>
              <a:t>1.950,00 </a:t>
            </a:r>
            <a:r>
              <a:rPr lang="sl-SI" sz="2000" dirty="0">
                <a:solidFill>
                  <a:prstClr val="black"/>
                </a:solidFill>
                <a:ea typeface="+mj-ea"/>
                <a:cs typeface="+mj-cs"/>
              </a:rPr>
              <a:t>EUR neto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08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716016" y="752546"/>
            <a:ext cx="38884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Dodatna </a:t>
            </a:r>
            <a:r>
              <a:rPr lang="sl-SI" dirty="0" smtClean="0">
                <a:solidFill>
                  <a:schemeClr val="accent6">
                    <a:lumMod val="50000"/>
                  </a:schemeClr>
                </a:solidFill>
              </a:rPr>
              <a:t>scenografija: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l-SI" dirty="0" smtClean="0"/>
              <a:t>Sodelujemo s podjetjem </a:t>
            </a:r>
            <a:r>
              <a:rPr lang="sl-SI" b="1" dirty="0" smtClean="0"/>
              <a:t>Hiša Vizij</a:t>
            </a:r>
            <a:r>
              <a:rPr lang="sl-SI" dirty="0" smtClean="0"/>
              <a:t>, ki na podlagi vaših želja s posameznimi scenskimi element ustvari vašo prireditev še posebej svečano.</a:t>
            </a:r>
          </a:p>
          <a:p>
            <a:endParaRPr lang="sl-SI" dirty="0"/>
          </a:p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Dodatna pomoč pri pripravi </a:t>
            </a:r>
            <a:r>
              <a:rPr lang="sl-SI" dirty="0" smtClean="0">
                <a:solidFill>
                  <a:schemeClr val="accent6">
                    <a:lumMod val="50000"/>
                  </a:schemeClr>
                </a:solidFill>
              </a:rPr>
              <a:t>programa: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l-SI" dirty="0" smtClean="0"/>
              <a:t>Festivalna dvorana je del </a:t>
            </a:r>
            <a:r>
              <a:rPr lang="sl-SI" b="1" dirty="0" smtClean="0"/>
              <a:t>Pionirskega doma</a:t>
            </a:r>
            <a:r>
              <a:rPr lang="sl-SI" dirty="0" smtClean="0"/>
              <a:t>, v katerem ustvarjajo številni umetniki tako na gledališkem, likovnem in glasbenem področju. Ponudimo vam lahko sodelovanje s kratkimi tematskimi točkami. </a:t>
            </a:r>
          </a:p>
          <a:p>
            <a:endParaRPr lang="sl-SI" dirty="0" smtClean="0"/>
          </a:p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Pogostitev: </a:t>
            </a:r>
          </a:p>
          <a:p>
            <a:r>
              <a:rPr lang="sl-SI" dirty="0" smtClean="0"/>
              <a:t>Že vrsto let sodelujemo s podjetjem </a:t>
            </a:r>
            <a:r>
              <a:rPr lang="sl-SI" b="1" dirty="0" smtClean="0"/>
              <a:t>Vivo catering</a:t>
            </a:r>
            <a:r>
              <a:rPr lang="sl-SI" dirty="0" smtClean="0"/>
              <a:t>, ki vam bo na podlagi vaših želja pripravil raznovrstno ponudbo pogostitve.</a:t>
            </a:r>
            <a:endParaRPr lang="sl-SI" dirty="0"/>
          </a:p>
        </p:txBody>
      </p:sp>
      <p:pic>
        <p:nvPicPr>
          <p:cNvPr id="2050" name="Picture 2" descr="Dom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4084"/>
            <a:ext cx="23622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isa-vizij.com/media/SlikeIT/sedezna_garnitura_elegantna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143920" cy="214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isa-vizij.com/media/SlikeIT/cubo75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6" y="3749259"/>
            <a:ext cx="2128014" cy="212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hisa-vizij.com/media/SlikeIT/svetilo_globo_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15" y="3779300"/>
            <a:ext cx="2131180" cy="213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hisa-vizij.com/media/SlikeIT/sank_jumbo_corner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40" y="1652245"/>
            <a:ext cx="2127055" cy="212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5" y="33872"/>
            <a:ext cx="1869567" cy="7512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40" y="342494"/>
            <a:ext cx="1576636" cy="110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196</Words>
  <Application>Microsoft Office PowerPoint</Application>
  <PresentationFormat>Diaprojekcija na zaslonu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Festivalna dvorana najlepša plesna dvorana</vt:lpstr>
      <vt:lpstr>PowerPointova predstavitev</vt:lpstr>
      <vt:lpstr>     V dvorani so možne različne postavitve  miz in stolov:  ovalne mize za 12 oseb kvadratne mize za 4 osebe kino postavitev samostoječe barske mize    </vt:lpstr>
      <vt:lpstr>(v ceni je že priznan  % popust)   </vt:lpstr>
      <vt:lpstr>PowerPointova predstavitev</vt:lpstr>
    </vt:vector>
  </TitlesOfParts>
  <Company>Pionirski 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Festivalna dvorana najlepša plesna dvorana</dc:title>
  <dc:creator>Sonja Vidonja</dc:creator>
  <cp:lastModifiedBy>Sonja Vidonja</cp:lastModifiedBy>
  <cp:revision>27</cp:revision>
  <cp:lastPrinted>2013-07-08T10:04:59Z</cp:lastPrinted>
  <dcterms:created xsi:type="dcterms:W3CDTF">2013-07-08T08:40:33Z</dcterms:created>
  <dcterms:modified xsi:type="dcterms:W3CDTF">2015-08-19T10:07:52Z</dcterms:modified>
</cp:coreProperties>
</file>